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86" r:id="rId3"/>
    <p:sldId id="410" r:id="rId4"/>
    <p:sldId id="412" r:id="rId5"/>
    <p:sldId id="415" r:id="rId6"/>
    <p:sldId id="416" r:id="rId7"/>
    <p:sldId id="421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600" autoAdjust="0"/>
  </p:normalViewPr>
  <p:slideViewPr>
    <p:cSldViewPr snapToGrid="0">
      <p:cViewPr varScale="1">
        <p:scale>
          <a:sx n="101" d="100"/>
          <a:sy n="101" d="100"/>
        </p:scale>
        <p:origin x="13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趣入（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）—目標（下）抉擇佛法、次第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621625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趣入（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r>
              <a:rPr lang="zh-TW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目標（下）抉擇佛法、次第</a:t>
            </a:r>
            <a:endParaRPr lang="en-US" altLang="zh-TW" sz="4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2978562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13661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84E0D922-0A2D-45F1-8675-20D716BF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886"/>
            <a:ext cx="12192000" cy="59242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0EB997-8E95-4D8E-8897-E7D5453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37" y="2527638"/>
            <a:ext cx="1640625" cy="3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7A8EDA-5F84-9D59-CEEE-B528F604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714"/>
            <a:ext cx="12192000" cy="580257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96A33D-B6FA-DF20-CFE6-BF415473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44" y="5376842"/>
            <a:ext cx="1452384" cy="3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8BFEB3-76FE-A39F-0FB6-7877CF41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104"/>
            <a:ext cx="12192000" cy="50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90C915-3D31-ED7D-627A-12B06C1B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543"/>
            <a:ext cx="12192000" cy="48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79CECC-6ADE-8E98-5167-F216686A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6"/>
            <a:ext cx="12192000" cy="63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764983-4FD3-86D9-C45C-F12E21D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518"/>
            <a:ext cx="12192000" cy="47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趣入（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目標（下）抉擇佛法、次第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8EE113-7DF0-762D-D057-86D7F7D6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97"/>
            <a:ext cx="12192000" cy="64690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D015F3-6153-986A-C003-F24F948E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79" y="2863950"/>
            <a:ext cx="352093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BF6E0C-2C2D-181B-CD6C-77EEB512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09"/>
            <a:ext cx="12192000" cy="56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D5A81D-2156-8AA9-69BD-D7C72AB2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73" y="463676"/>
            <a:ext cx="10662820" cy="59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0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DD0C754-CD7B-7B8B-58B2-5C6366C9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46"/>
            <a:ext cx="12192000" cy="58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52E40AC-6BB9-541C-FAD3-CC965058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998"/>
            <a:ext cx="12192000" cy="48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4B5628-C609-0D0E-6B50-B754743F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289"/>
            <a:ext cx="12192000" cy="43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4C53748-DAE1-3BAF-B4ED-1CC914060D65}"/>
              </a:ext>
            </a:extLst>
          </p:cNvPr>
          <p:cNvGrpSpPr/>
          <p:nvPr/>
        </p:nvGrpSpPr>
        <p:grpSpPr>
          <a:xfrm>
            <a:off x="154303" y="1036217"/>
            <a:ext cx="11953067" cy="4464991"/>
            <a:chOff x="119467" y="1123304"/>
            <a:chExt cx="11953067" cy="446499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758DF0B-94D5-3B34-9C6C-6DE304C1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67" y="1123304"/>
              <a:ext cx="11953067" cy="4464991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FC11B6F8-31AB-5D3F-5A51-0767C584FB44}"/>
                </a:ext>
              </a:extLst>
            </p:cNvPr>
            <p:cNvCxnSpPr>
              <a:cxnSpLocks/>
            </p:cNvCxnSpPr>
            <p:nvPr/>
          </p:nvCxnSpPr>
          <p:spPr>
            <a:xfrm>
              <a:off x="357052" y="1783080"/>
              <a:ext cx="13846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AE2B874-B97F-B7C7-9F26-7C60DEC20178}"/>
                </a:ext>
              </a:extLst>
            </p:cNvPr>
            <p:cNvCxnSpPr>
              <a:cxnSpLocks/>
            </p:cNvCxnSpPr>
            <p:nvPr/>
          </p:nvCxnSpPr>
          <p:spPr>
            <a:xfrm>
              <a:off x="6840582" y="1783080"/>
              <a:ext cx="2916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4CC2FA2-62F1-279C-C092-3D7F38C53640}"/>
                </a:ext>
              </a:extLst>
            </p:cNvPr>
            <p:cNvCxnSpPr>
              <a:cxnSpLocks/>
            </p:cNvCxnSpPr>
            <p:nvPr/>
          </p:nvCxnSpPr>
          <p:spPr>
            <a:xfrm>
              <a:off x="4509952" y="2228169"/>
              <a:ext cx="13846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5157693-F1BD-3A23-C211-09CA288E27A4}"/>
                </a:ext>
              </a:extLst>
            </p:cNvPr>
            <p:cNvCxnSpPr>
              <a:cxnSpLocks/>
            </p:cNvCxnSpPr>
            <p:nvPr/>
          </p:nvCxnSpPr>
          <p:spPr>
            <a:xfrm>
              <a:off x="6272077" y="2228169"/>
              <a:ext cx="13846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F188C9B3-7B1A-06E7-116B-1CFF83141AD8}"/>
                </a:ext>
              </a:extLst>
            </p:cNvPr>
            <p:cNvCxnSpPr/>
            <p:nvPr/>
          </p:nvCxnSpPr>
          <p:spPr>
            <a:xfrm>
              <a:off x="5214801" y="3137807"/>
              <a:ext cx="648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6B367B73-04B9-99C4-CB0A-AE66430836EC}"/>
                </a:ext>
              </a:extLst>
            </p:cNvPr>
            <p:cNvCxnSpPr/>
            <p:nvPr/>
          </p:nvCxnSpPr>
          <p:spPr>
            <a:xfrm>
              <a:off x="378822" y="3598506"/>
              <a:ext cx="169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FF515CDD-2EB9-BE6E-B864-3865DA33B0F9}"/>
                </a:ext>
              </a:extLst>
            </p:cNvPr>
            <p:cNvCxnSpPr>
              <a:cxnSpLocks/>
            </p:cNvCxnSpPr>
            <p:nvPr/>
          </p:nvCxnSpPr>
          <p:spPr>
            <a:xfrm>
              <a:off x="3150014" y="4051040"/>
              <a:ext cx="288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935E37FD-303F-D4CF-F3F6-A4CC5C99E4F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418" y="4051040"/>
              <a:ext cx="4248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B8179BDF-DF5C-22AA-6E8E-65393A79D2C0}"/>
                </a:ext>
              </a:extLst>
            </p:cNvPr>
            <p:cNvCxnSpPr/>
            <p:nvPr/>
          </p:nvCxnSpPr>
          <p:spPr>
            <a:xfrm>
              <a:off x="378824" y="4531567"/>
              <a:ext cx="1224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43AC6BF-C3A5-A307-BE11-9CD92D6D8777}"/>
                </a:ext>
              </a:extLst>
            </p:cNvPr>
            <p:cNvCxnSpPr/>
            <p:nvPr/>
          </p:nvCxnSpPr>
          <p:spPr>
            <a:xfrm>
              <a:off x="5874554" y="5436637"/>
              <a:ext cx="13846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249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13092</TotalTime>
  <Words>108</Words>
  <Application>Microsoft Office PowerPoint</Application>
  <PresentationFormat>寬螢幕</PresentationFormat>
  <Paragraphs>21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682</cp:revision>
  <dcterms:created xsi:type="dcterms:W3CDTF">2023-08-17T10:12:34Z</dcterms:created>
  <dcterms:modified xsi:type="dcterms:W3CDTF">2024-03-04T13:18:24Z</dcterms:modified>
</cp:coreProperties>
</file>